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83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44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C:/Users/admin/AppData/Local/Temp/figmazip/slide_6fbd30fe46db4fde\datas\&#27675;&#22260;&#22270;-12003&amp;63051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C:/Users/admin/AppData/Local/Temp/figmazip/slide_d6e0f7853b496421\datas\@png2x_&#35013;&#39280;-12003&amp;63066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7.xml"/><Relationship Id="rId4" Type="http://schemas.openxmlformats.org/officeDocument/2006/relationships/image" Target="C:/Users/admin/AppData/Local/Temp/figmazip/slide_d6e0f7853b496421\datas\&#27675;&#22260;&#22270;-12003&amp;63064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6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image" Target="C:/Users/admin/AppData/Local/Temp/figmazip/slide_1bb8ecf3f150e5a2\datas\&#27675;&#22260;&#22270;-12003&amp;63072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2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C:/Users/admin/AppData/Local/Temp/figmazip/slide_39952335d33b60a9\datas\&#27675;&#22260;&#22270;-12003&amp;62645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/AppData/Local/Temp/figmazip/slide_6fbd30fe46db4fde\datas\氛围图-12003&amp;63051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1015999" y="0"/>
            <a:ext cx="1397635" cy="152400"/>
          </a:xfrm>
          <a:prstGeom prst="rect">
            <a:avLst/>
          </a:prstGeom>
          <a:gradFill>
            <a:gsLst>
              <a:gs pos="70000">
                <a:srgbClr val="2260FF"/>
              </a:gs>
              <a:gs pos="100000">
                <a:srgbClr val="39B5FB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3" hasCustomPrompt="1"/>
            <p:custDataLst>
              <p:tags r:id="rId9"/>
            </p:custDataLst>
          </p:nvPr>
        </p:nvSpPr>
        <p:spPr>
          <a:xfrm>
            <a:off x="1015999" y="1790697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6" name="标题 5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1015999" y="2298701"/>
            <a:ext cx="8572500" cy="2095503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大数据智能互联网行业
总结汇报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5" hasCustomPrompt="1"/>
            <p:custDataLst>
              <p:tags r:id="rId11"/>
            </p:custDataLst>
          </p:nvPr>
        </p:nvSpPr>
        <p:spPr>
          <a:xfrm>
            <a:off x="1015999" y="4965704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/AppData/Local/Temp/figmazip/slide_d6e0f7853b496421\datas\氛围图-12003&amp;63064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C:/Users/admin/AppData/Local/Temp/figmazip/slide_d6e0f7853b496421\datas\@png2x_装饰-12003&amp;63066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929765" y="2324100"/>
            <a:ext cx="8330565" cy="2691765"/>
          </a:xfrm>
          <a:prstGeom prst="rect">
            <a:avLst/>
          </a:prstGeom>
        </p:spPr>
      </p:pic>
      <p:sp>
        <p:nvSpPr>
          <p:cNvPr id="9" name="任意多边形 8"/>
          <p:cNvSpPr/>
          <p:nvPr userDrawn="1">
            <p:custDataLst>
              <p:tags r:id="rId8"/>
            </p:custDataLst>
          </p:nvPr>
        </p:nvSpPr>
        <p:spPr>
          <a:xfrm>
            <a:off x="5257800" y="1257300"/>
            <a:ext cx="1651000" cy="1651000"/>
          </a:xfrm>
          <a:custGeom>
            <a:avLst/>
            <a:gdLst>
              <a:gd name="connisteX0" fmla="*/ 0 w 1651004"/>
              <a:gd name="connsiteY0" fmla="*/ 825502 h 1651004"/>
              <a:gd name="connisteX1" fmla="*/ 825502 w 1651004"/>
              <a:gd name="connsiteY1" fmla="*/ 0 h 1651004"/>
              <a:gd name="connisteX2" fmla="*/ 825502 w 1651004"/>
              <a:gd name="connsiteY2" fmla="*/ 0 h 1651004"/>
              <a:gd name="connisteX3" fmla="*/ 1651004 w 1651004"/>
              <a:gd name="connsiteY3" fmla="*/ 825502 h 1651004"/>
              <a:gd name="connisteX4" fmla="*/ 1651004 w 1651004"/>
              <a:gd name="connsiteY4" fmla="*/ 825502 h 1651004"/>
              <a:gd name="connisteX5" fmla="*/ 825502 w 1651004"/>
              <a:gd name="connsiteY5" fmla="*/ 1651004 h 1651004"/>
              <a:gd name="connisteX6" fmla="*/ 825502 w 1651004"/>
              <a:gd name="connsiteY6" fmla="*/ 1651004 h 1651004"/>
              <a:gd name="connisteX7" fmla="*/ 0 w 1651004"/>
              <a:gd name="connsiteY7" fmla="*/ 825502 h 1651004"/>
              <a:gd name="connisteX8" fmla="*/ 0 w 1651004"/>
              <a:gd name="connsiteY8" fmla="*/ 825502 h 16510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651004" h="1651004">
                <a:moveTo>
                  <a:pt x="0" y="825502"/>
                </a:moveTo>
                <a:cubicBezTo>
                  <a:pt x="0" y="369591"/>
                  <a:pt x="369591" y="0"/>
                  <a:pt x="825502" y="0"/>
                </a:cubicBezTo>
                <a:lnTo>
                  <a:pt x="825502" y="0"/>
                </a:lnTo>
                <a:cubicBezTo>
                  <a:pt x="1281422" y="0"/>
                  <a:pt x="1651004" y="369591"/>
                  <a:pt x="1651004" y="825502"/>
                </a:cubicBezTo>
                <a:lnTo>
                  <a:pt x="1651004" y="825502"/>
                </a:lnTo>
                <a:cubicBezTo>
                  <a:pt x="1651004" y="1281422"/>
                  <a:pt x="1281422" y="1651004"/>
                  <a:pt x="825502" y="1651004"/>
                </a:cubicBezTo>
                <a:lnTo>
                  <a:pt x="825502" y="1651004"/>
                </a:lnTo>
                <a:cubicBezTo>
                  <a:pt x="369591" y="1651004"/>
                  <a:pt x="0" y="1281422"/>
                  <a:pt x="0" y="825502"/>
                </a:cubicBezTo>
                <a:lnTo>
                  <a:pt x="0" y="825502"/>
                </a:lnTo>
                <a:close/>
              </a:path>
            </a:pathLst>
          </a:custGeom>
          <a:gradFill>
            <a:gsLst>
              <a:gs pos="7000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71800" y="3022604"/>
            <a:ext cx="6248397" cy="1549396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4000"/>
              </a:lnSpc>
              <a:buNone/>
              <a:defRPr sz="48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章节页的标题内容标题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13"/>
            </p:custDataLst>
          </p:nvPr>
        </p:nvSpPr>
        <p:spPr>
          <a:xfrm>
            <a:off x="5156201" y="1312274"/>
            <a:ext cx="1485105" cy="1434063"/>
          </a:xfrm>
          <a:noFill/>
        </p:spPr>
        <p:txBody>
          <a:bodyPr lIns="0" tIns="0" rIns="0" bIns="0" anchor="ctr">
            <a:noAutofit/>
          </a:bodyPr>
          <a:lstStyle>
            <a:lvl1pPr algn="r">
              <a:lnSpc>
                <a:spcPct val="109000"/>
              </a:lnSpc>
              <a:buNone/>
              <a:defRPr sz="68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admin/AppData/Local/Temp/figmazip/slide_1bb8ecf3f150e5a2\datas\氛围图-12003&amp;63072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1015999" y="0"/>
            <a:ext cx="1397635" cy="152400"/>
          </a:xfrm>
          <a:prstGeom prst="rect">
            <a:avLst/>
          </a:prstGeom>
          <a:gradFill>
            <a:gsLst>
              <a:gs pos="70000">
                <a:srgbClr val="2260FF"/>
              </a:gs>
              <a:gs pos="100000">
                <a:srgbClr val="39B5FB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015999" y="3136904"/>
            <a:ext cx="3175000" cy="50800"/>
          </a:xfrm>
          <a:prstGeom prst="rect">
            <a:avLst/>
          </a:prstGeom>
          <a:gradFill>
            <a:gsLst>
              <a:gs pos="0">
                <a:srgbClr val="39B5FB"/>
              </a:gs>
              <a:gs pos="100000">
                <a:srgbClr val="2260FF"/>
              </a:gs>
            </a:gsLst>
            <a:lin ang="108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9"/>
            </p:custDataLst>
          </p:nvPr>
        </p:nvSpPr>
        <p:spPr>
          <a:xfrm>
            <a:off x="11417299" y="5969002"/>
            <a:ext cx="330200" cy="330200"/>
          </a:xfrm>
          <a:prstGeom prst="rect">
            <a:avLst/>
          </a:pr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10"/>
            </p:custDataLst>
          </p:nvPr>
        </p:nvSpPr>
        <p:spPr>
          <a:xfrm>
            <a:off x="11302999" y="6159499"/>
            <a:ext cx="254635" cy="254635"/>
          </a:xfrm>
          <a:prstGeom prst="rect">
            <a:avLst/>
          </a:prstGeom>
          <a:solidFill>
            <a:schemeClr val="accent5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1015999" y="2527301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11" name="标题 10"/>
          <p:cNvSpPr>
            <a:spLocks noGrp="1"/>
          </p:cNvSpPr>
          <p:nvPr>
            <p:ph type="ctrTitle" idx="14" hasCustomPrompt="1"/>
            <p:custDataLst>
              <p:tags r:id="rId13"/>
            </p:custDataLst>
          </p:nvPr>
        </p:nvSpPr>
        <p:spPr>
          <a:xfrm>
            <a:off x="1015999" y="3340102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admin/AppData/Local/Temp/figmazip/slide_39952335d33b60a9\datas\氛围图-12003&amp;62645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825502" y="431798"/>
            <a:ext cx="2654302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39000"/>
              </a:lnSpc>
              <a:buNone/>
              <a:defRPr sz="36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825502" y="1193804"/>
            <a:ext cx="2616199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武汉数湾科技有限公司</a:t>
            </a:r>
            <a:br>
              <a:rPr lang="zh-CN" altLang="en-US"/>
            </a:br>
            <a:r>
              <a:rPr lang="zh-CN" altLang="en-US"/>
              <a:t>产品介绍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>
          <a:xfrm>
            <a:off x="1016000" y="3340100"/>
            <a:ext cx="5984875" cy="1016000"/>
          </a:xfrm>
        </p:spPr>
        <p:txBody>
          <a:bodyPr/>
          <a:p>
            <a:r>
              <a:rPr lang="zh-CN" altLang="en-US" sz="6300"/>
              <a:t>该文档尚未完成，敬请期待！</a:t>
            </a:r>
            <a:endParaRPr lang="zh-CN" altLang="en-US" sz="63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21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26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2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3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2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464a603cc17639f4"/>
</p:tagLst>
</file>

<file path=ppt/tags/tag13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</p:tagLst>
</file>

<file path=ppt/tags/tag141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4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43.xml><?xml version="1.0" encoding="utf-8"?>
<p:tagLst xmlns:p="http://schemas.openxmlformats.org/presentationml/2006/main">
  <p:tag name="KSO_WM_FIGMA_LIMIT" val=""/>
  <p:tag name="KSO_WM_FIGMA_SLIDE_GROUP" val="1"/>
  <p:tag name="KSO_WM_SLIDE_TYPE" val="endPage"/>
  <p:tag name="KSO_WM_TEMPLATE_SUBCATEGORY" val="29"/>
</p:tagLst>
</file>

<file path=ppt/tags/tag144.xml><?xml version="1.0" encoding="utf-8"?>
<p:tagLst xmlns:p="http://schemas.openxmlformats.org/presentationml/2006/main">
  <p:tag name="KSO_WM_PRESENTATION_SOURCE" val="WPPAIGeneratePPT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68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6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7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3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互联网科技感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EFEFEF"/>
      </a:lt2>
      <a:accent1>
        <a:srgbClr val="00B5EE"/>
      </a:accent1>
      <a:accent2>
        <a:srgbClr val="BB72FB"/>
      </a:accent2>
      <a:accent3>
        <a:srgbClr val="7280FB"/>
      </a:accent3>
      <a:accent4>
        <a:srgbClr val="265EEC"/>
      </a:accent4>
      <a:accent5>
        <a:srgbClr val="0CD3FF"/>
      </a:accent5>
      <a:accent6>
        <a:srgbClr val="1A0BCC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WPS 演示</Application>
  <PresentationFormat>宽屏</PresentationFormat>
  <Paragraphs>6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Microsoft YaHei UI</vt:lpstr>
      <vt:lpstr>WPS</vt:lpstr>
      <vt:lpstr>蓝色互联网科技感主题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高峰</cp:lastModifiedBy>
  <cp:revision>155</cp:revision>
  <dcterms:created xsi:type="dcterms:W3CDTF">2019-06-19T02:08:00Z</dcterms:created>
  <dcterms:modified xsi:type="dcterms:W3CDTF">2025-01-18T08:39:48Z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0020AFFF7E704C0182C69643680ABF6E_11</vt:lpwstr>
  </property>
</Properties>
</file>